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2539" y="-6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D89C3-8378-4D01-868B-B374B7F60347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44CF-F52E-45AA-B4AE-EE0B20A22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546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D89C3-8378-4D01-868B-B374B7F60347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44CF-F52E-45AA-B4AE-EE0B20A22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173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D89C3-8378-4D01-868B-B374B7F60347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44CF-F52E-45AA-B4AE-EE0B20A22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359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D89C3-8378-4D01-868B-B374B7F60347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44CF-F52E-45AA-B4AE-EE0B20A22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77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D89C3-8378-4D01-868B-B374B7F60347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44CF-F52E-45AA-B4AE-EE0B20A22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18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D89C3-8378-4D01-868B-B374B7F60347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44CF-F52E-45AA-B4AE-EE0B20A22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288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D89C3-8378-4D01-868B-B374B7F60347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44CF-F52E-45AA-B4AE-EE0B20A22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723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D89C3-8378-4D01-868B-B374B7F60347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44CF-F52E-45AA-B4AE-EE0B20A22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410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D89C3-8378-4D01-868B-B374B7F60347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44CF-F52E-45AA-B4AE-EE0B20A22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474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D89C3-8378-4D01-868B-B374B7F60347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44CF-F52E-45AA-B4AE-EE0B20A22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248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D89C3-8378-4D01-868B-B374B7F60347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44CF-F52E-45AA-B4AE-EE0B20A22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075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D89C3-8378-4D01-868B-B374B7F60347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044CF-F52E-45AA-B4AE-EE0B20A22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362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up 68"/>
          <p:cNvGrpSpPr/>
          <p:nvPr/>
        </p:nvGrpSpPr>
        <p:grpSpPr>
          <a:xfrm>
            <a:off x="914400" y="503730"/>
            <a:ext cx="4965224" cy="3611654"/>
            <a:chOff x="1524000" y="533400"/>
            <a:chExt cx="6019800" cy="5049523"/>
          </a:xfrm>
          <a:solidFill>
            <a:schemeClr val="bg1"/>
          </a:solidFill>
        </p:grpSpPr>
        <p:sp>
          <p:nvSpPr>
            <p:cNvPr id="70" name="Oval 69"/>
            <p:cNvSpPr/>
            <p:nvPr/>
          </p:nvSpPr>
          <p:spPr>
            <a:xfrm>
              <a:off x="3849609" y="533400"/>
              <a:ext cx="1295400" cy="1295399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3810000" y="4287523"/>
              <a:ext cx="1295400" cy="12954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1524000" y="3803917"/>
              <a:ext cx="1295400" cy="12954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3810000" y="2526294"/>
              <a:ext cx="1295400" cy="12954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6248400" y="3821694"/>
              <a:ext cx="1295400" cy="12954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5" name="Straight Connector 74"/>
            <p:cNvCxnSpPr>
              <a:stCxn id="70" idx="4"/>
            </p:cNvCxnSpPr>
            <p:nvPr/>
          </p:nvCxnSpPr>
          <p:spPr>
            <a:xfrm>
              <a:off x="4497309" y="1828799"/>
              <a:ext cx="0" cy="83820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H="1">
              <a:off x="2590800" y="3460310"/>
              <a:ext cx="1258809" cy="73069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stCxn id="73" idx="4"/>
            </p:cNvCxnSpPr>
            <p:nvPr/>
          </p:nvCxnSpPr>
          <p:spPr>
            <a:xfrm>
              <a:off x="4457700" y="3821694"/>
              <a:ext cx="0" cy="3961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4457700" y="3825655"/>
              <a:ext cx="0" cy="643739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5105400" y="3460310"/>
              <a:ext cx="1524000" cy="687214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 79"/>
          <p:cNvGrpSpPr/>
          <p:nvPr/>
        </p:nvGrpSpPr>
        <p:grpSpPr>
          <a:xfrm>
            <a:off x="783660" y="4655394"/>
            <a:ext cx="5166341" cy="3917510"/>
            <a:chOff x="1524000" y="533400"/>
            <a:chExt cx="6019800" cy="5049523"/>
          </a:xfrm>
          <a:solidFill>
            <a:schemeClr val="bg1"/>
          </a:solidFill>
        </p:grpSpPr>
        <p:sp>
          <p:nvSpPr>
            <p:cNvPr id="81" name="Oval 80"/>
            <p:cNvSpPr/>
            <p:nvPr/>
          </p:nvSpPr>
          <p:spPr>
            <a:xfrm>
              <a:off x="3849609" y="533400"/>
              <a:ext cx="1295400" cy="12954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3810000" y="4287523"/>
              <a:ext cx="1295400" cy="12954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>
            <a:xfrm>
              <a:off x="1524000" y="3803917"/>
              <a:ext cx="1295400" cy="12954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>
            <a:xfrm>
              <a:off x="3810000" y="2526294"/>
              <a:ext cx="1295400" cy="12954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>
            <a:xfrm>
              <a:off x="6248400" y="3821694"/>
              <a:ext cx="1295400" cy="12954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6" name="Straight Connector 85"/>
            <p:cNvCxnSpPr>
              <a:stCxn id="81" idx="4"/>
            </p:cNvCxnSpPr>
            <p:nvPr/>
          </p:nvCxnSpPr>
          <p:spPr>
            <a:xfrm>
              <a:off x="4497309" y="1828800"/>
              <a:ext cx="0" cy="83820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flipH="1">
              <a:off x="2590800" y="3460310"/>
              <a:ext cx="1258809" cy="73069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>
              <a:stCxn id="84" idx="4"/>
            </p:cNvCxnSpPr>
            <p:nvPr/>
          </p:nvCxnSpPr>
          <p:spPr>
            <a:xfrm>
              <a:off x="4457700" y="3821694"/>
              <a:ext cx="0" cy="3961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4457700" y="3825655"/>
              <a:ext cx="0" cy="643739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5105400" y="3460310"/>
              <a:ext cx="1524000" cy="687214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5427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874295" y="533400"/>
            <a:ext cx="5097379" cy="3384884"/>
            <a:chOff x="874295" y="533400"/>
            <a:chExt cx="5097379" cy="3384884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3467100" y="1371600"/>
              <a:ext cx="0" cy="1905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Oval 4"/>
            <p:cNvSpPr/>
            <p:nvPr/>
          </p:nvSpPr>
          <p:spPr>
            <a:xfrm>
              <a:off x="2667000" y="2851484"/>
              <a:ext cx="1600200" cy="10668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4074262" y="2421446"/>
              <a:ext cx="594424" cy="4300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2351171" y="2324100"/>
              <a:ext cx="587542" cy="32175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Oval 3"/>
            <p:cNvSpPr/>
            <p:nvPr/>
          </p:nvSpPr>
          <p:spPr>
            <a:xfrm>
              <a:off x="4371474" y="2209800"/>
              <a:ext cx="1600200" cy="10668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874295" y="2209800"/>
              <a:ext cx="1600200" cy="10668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Oval 2"/>
            <p:cNvSpPr/>
            <p:nvPr/>
          </p:nvSpPr>
          <p:spPr>
            <a:xfrm>
              <a:off x="2667000" y="1676400"/>
              <a:ext cx="1600200" cy="10668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Oval 1"/>
            <p:cNvSpPr/>
            <p:nvPr/>
          </p:nvSpPr>
          <p:spPr>
            <a:xfrm>
              <a:off x="2667000" y="533400"/>
              <a:ext cx="1600200" cy="10668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070810" y="4724400"/>
            <a:ext cx="5097379" cy="3384884"/>
            <a:chOff x="874295" y="533400"/>
            <a:chExt cx="5097379" cy="3384884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3467100" y="1371600"/>
              <a:ext cx="0" cy="1905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al 20"/>
            <p:cNvSpPr/>
            <p:nvPr/>
          </p:nvSpPr>
          <p:spPr>
            <a:xfrm>
              <a:off x="2667000" y="2851484"/>
              <a:ext cx="1600200" cy="10668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4074262" y="2421446"/>
              <a:ext cx="594424" cy="4300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2351171" y="2324100"/>
              <a:ext cx="587542" cy="32175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Oval 23"/>
            <p:cNvSpPr/>
            <p:nvPr/>
          </p:nvSpPr>
          <p:spPr>
            <a:xfrm>
              <a:off x="4371474" y="2209800"/>
              <a:ext cx="1600200" cy="10668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874295" y="2209800"/>
              <a:ext cx="1600200" cy="10668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2667000" y="1676400"/>
              <a:ext cx="1600200" cy="10668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2667000" y="533400"/>
              <a:ext cx="1600200" cy="10668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15065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Oxford Area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Gulino, Francine</dc:creator>
  <cp:lastModifiedBy>Gulino, Francine</cp:lastModifiedBy>
  <cp:revision>4</cp:revision>
  <cp:lastPrinted>2019-11-21T13:52:15Z</cp:lastPrinted>
  <dcterms:created xsi:type="dcterms:W3CDTF">2019-11-21T13:43:25Z</dcterms:created>
  <dcterms:modified xsi:type="dcterms:W3CDTF">2019-11-21T23:14:26Z</dcterms:modified>
</cp:coreProperties>
</file>